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elson, Rachelle S" initials="ARS" lastIdx="1" clrIdx="0">
    <p:extLst>
      <p:ext uri="{19B8F6BF-5375-455C-9EA6-DF929625EA0E}">
        <p15:presenceInfo xmlns:p15="http://schemas.microsoft.com/office/powerpoint/2012/main" userId="S-1-5-21-1828855972-353634999-1236795852-1081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7T16:21:15.269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A51639-B2D6-4652-B8C3-1B4C224A7BAF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646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83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6072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84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45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6873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11A6AA8-A04B-4104-9AE2-BD48D340E27F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08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4E0BF79-FAC6-4A96-8DE1-F7B82E2E1652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4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3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0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975632"/>
            <a:ext cx="8825658" cy="2677648"/>
          </a:xfrm>
        </p:spPr>
        <p:txBody>
          <a:bodyPr/>
          <a:lstStyle/>
          <a:p>
            <a:r>
              <a:rPr lang="en-US" dirty="0"/>
              <a:t>Welcome to CHS Curriculum Night!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1620" y="4653280"/>
            <a:ext cx="9959654" cy="1549557"/>
          </a:xfrm>
        </p:spPr>
        <p:txBody>
          <a:bodyPr>
            <a:noAutofit/>
          </a:bodyPr>
          <a:lstStyle/>
          <a:p>
            <a:r>
              <a:rPr lang="en-US" sz="2400" b="1" dirty="0"/>
              <a:t>Rachelle Abelson</a:t>
            </a:r>
            <a:r>
              <a:rPr lang="en-US" sz="2400" dirty="0"/>
              <a:t>				abelsonr@fultonschools.org</a:t>
            </a:r>
          </a:p>
          <a:p>
            <a:r>
              <a:rPr lang="en-US" sz="2400" dirty="0"/>
              <a:t>													  Abelsonr.weebly.com</a:t>
            </a:r>
          </a:p>
        </p:txBody>
      </p:sp>
    </p:spTree>
    <p:extLst>
      <p:ext uri="{BB962C8B-B14F-4D97-AF65-F5344CB8AC3E}">
        <p14:creationId xmlns:p14="http://schemas.microsoft.com/office/powerpoint/2010/main" val="258947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Rachelle Abelson?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05726"/>
            <a:ext cx="6358209" cy="429507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600" dirty="0"/>
              <a:t>I am originally from Buffalo, NY- moved to Atlanta in 2016!</a:t>
            </a:r>
          </a:p>
          <a:p>
            <a:pPr>
              <a:lnSpc>
                <a:spcPct val="200000"/>
              </a:lnSpc>
            </a:pPr>
            <a:r>
              <a:rPr lang="en-US" sz="1600" dirty="0"/>
              <a:t>I received my Bachelor’s degree from The State University of New York at Cortland (Student taught in Syracuse, NY &amp; </a:t>
            </a:r>
            <a:r>
              <a:rPr lang="en-US" sz="1600" i="1" dirty="0"/>
              <a:t>Australia</a:t>
            </a:r>
            <a:r>
              <a:rPr lang="en-US" sz="1600" dirty="0"/>
              <a:t>!)</a:t>
            </a:r>
          </a:p>
          <a:p>
            <a:pPr>
              <a:lnSpc>
                <a:spcPct val="200000"/>
              </a:lnSpc>
            </a:pPr>
            <a:r>
              <a:rPr lang="en-US" sz="1600" dirty="0"/>
              <a:t>I received my Master’s degree at The University of Pittsburgh</a:t>
            </a:r>
          </a:p>
          <a:p>
            <a:pPr>
              <a:lnSpc>
                <a:spcPct val="200000"/>
              </a:lnSpc>
            </a:pPr>
            <a:r>
              <a:rPr lang="en-US" sz="1600" dirty="0"/>
              <a:t>Things I love: Travel, dogs, Netflix, spending time with family/friends </a:t>
            </a:r>
            <a:r>
              <a:rPr lang="en-US" sz="1600" dirty="0">
                <a:sym typeface="Wingdings" panose="05000000000000000000" pitchFamily="2" charset="2"/>
              </a:rPr>
              <a:t>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622095" y="3884805"/>
            <a:ext cx="3125491" cy="2344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15718">
            <a:off x="7860355" y="1068051"/>
            <a:ext cx="3714161" cy="27856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107948">
            <a:off x="10424646" y="1495965"/>
            <a:ext cx="175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Ireland 2018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9919397" y="5891045"/>
            <a:ext cx="124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Crosby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2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Syllabus </a:t>
            </a:r>
            <a:r>
              <a:rPr lang="en-US" sz="2400" dirty="0"/>
              <a:t>(website: </a:t>
            </a:r>
            <a:r>
              <a:rPr lang="en-US" sz="2400" dirty="0">
                <a:solidFill>
                  <a:srgbClr val="FF0000"/>
                </a:solidFill>
              </a:rPr>
              <a:t>abelsonr.weebly.com</a:t>
            </a:r>
            <a:r>
              <a:rPr lang="en-US" sz="2400" dirty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8860"/>
            <a:ext cx="8825659" cy="42710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Course Content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Supplies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Expectations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Extra help: 7:45-8:15am daily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14446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Warm-up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Homework check – 1 weekly grade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Lesson activity with guided practice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Individual Practice/ HW</a:t>
            </a:r>
          </a:p>
        </p:txBody>
      </p:sp>
    </p:spTree>
    <p:extLst>
      <p:ext uri="{BB962C8B-B14F-4D97-AF65-F5344CB8AC3E}">
        <p14:creationId xmlns:p14="http://schemas.microsoft.com/office/powerpoint/2010/main" val="348012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b="1" dirty="0"/>
              <a:t>+</a:t>
            </a:r>
            <a:r>
              <a:rPr lang="en-US" dirty="0"/>
              <a:t> Parent </a:t>
            </a:r>
            <a:r>
              <a:rPr lang="en-US" b="1" dirty="0"/>
              <a:t>+</a:t>
            </a:r>
            <a:r>
              <a:rPr lang="en-US" dirty="0"/>
              <a:t> teachers = </a:t>
            </a:r>
            <a:r>
              <a:rPr lang="en-US" b="1" dirty="0"/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Consistent Effort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Encouragement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4438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4981"/>
            <a:ext cx="9252238" cy="418550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Progress Reports/Infinite Campus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Remind!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Per. 1- Text “@1abelson” to 81010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Per. 2- Text “@2abelson” to 81010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Per. 4- Text “@4abelson” to 81010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Per. 6- Text “@6abelson” to 81010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Per. 7- Text “@7abelson” to 81010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E-mail</a:t>
            </a:r>
            <a:r>
              <a:rPr lang="en-US" sz="3200" b="1"/>
              <a:t>: abelsonR@</a:t>
            </a:r>
            <a:r>
              <a:rPr lang="en-US" sz="3200" b="1" dirty="0"/>
              <a:t>fultonschools.org</a:t>
            </a:r>
          </a:p>
        </p:txBody>
      </p:sp>
    </p:spTree>
    <p:extLst>
      <p:ext uri="{BB962C8B-B14F-4D97-AF65-F5344CB8AC3E}">
        <p14:creationId xmlns:p14="http://schemas.microsoft.com/office/powerpoint/2010/main" val="15000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0473" y="2627536"/>
            <a:ext cx="6947367" cy="26861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Thank you for being here and giving me the opportunity to work with your children!</a:t>
            </a:r>
          </a:p>
        </p:txBody>
      </p:sp>
    </p:spTree>
    <p:extLst>
      <p:ext uri="{BB962C8B-B14F-4D97-AF65-F5344CB8AC3E}">
        <p14:creationId xmlns:p14="http://schemas.microsoft.com/office/powerpoint/2010/main" val="2133685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1389</TotalTime>
  <Words>207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Welcome to CHS Curriculum Night!</vt:lpstr>
      <vt:lpstr>Who is Rachelle Abelson?</vt:lpstr>
      <vt:lpstr>Course Syllabus (website: abelsonr.weebly.com )</vt:lpstr>
      <vt:lpstr>Class routine</vt:lpstr>
      <vt:lpstr>Student + Parent + teachers = success</vt:lpstr>
      <vt:lpstr>Communication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CHS Curriculum Night!</dc:title>
  <dc:creator>Rachelle Abelson</dc:creator>
  <cp:lastModifiedBy>Abelson, Rachelle S</cp:lastModifiedBy>
  <cp:revision>14</cp:revision>
  <dcterms:created xsi:type="dcterms:W3CDTF">2016-08-29T03:12:21Z</dcterms:created>
  <dcterms:modified xsi:type="dcterms:W3CDTF">2019-08-26T01:16:19Z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abelsonr@fultonschools.org</vt:lpwstr>
  </property>
  <property fmtid="{D5CDD505-2E9C-101B-9397-08002B2CF9AE}" pid="5" name="MSIP_Label_0ee3c538-ec52-435f-ae58-017644bd9513_SetDate">
    <vt:lpwstr>2019-08-26T01:09:21.6189485Z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